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64CC2-5933-4429-A8F0-7EBA01D12DF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A1150-20A2-4EF3-B7A3-6C413A504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4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19075" y="809625"/>
            <a:ext cx="7192963" cy="4046538"/>
          </a:xfrm>
          <a:ln/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74256" y="5125057"/>
            <a:ext cx="5398812" cy="48542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1" rIns="92160" bIns="46081"/>
          <a:lstStyle/>
          <a:p>
            <a:r>
              <a:rPr lang="ja-JP" altLang="en-US" smtClean="0"/>
              <a:t>○手元に資料が別刷りであります。</a:t>
            </a:r>
          </a:p>
        </p:txBody>
      </p:sp>
      <p:sp>
        <p:nvSpPr>
          <p:cNvPr id="7172" name="スライド番号プレースホルダ 3"/>
          <p:cNvSpPr txBox="1">
            <a:spLocks noGrp="1"/>
          </p:cNvSpPr>
          <p:nvPr/>
        </p:nvSpPr>
        <p:spPr bwMode="auto">
          <a:xfrm>
            <a:off x="3822899" y="10246639"/>
            <a:ext cx="2922832" cy="54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1" rIns="92160" bIns="46081" anchor="b"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DCE242-69DE-4C5D-9F03-32E16869CA64}" type="slidenum">
              <a:rPr lang="ja-JP" altLang="en-US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57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20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59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87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6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5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9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9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9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0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3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38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FCC2C-1817-498E-83D5-1EECE01C20B0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D955-27AD-445C-A4E0-9EEF395A0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9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AutoShape 6"/>
          <p:cNvSpPr>
            <a:spLocks noChangeArrowheads="1"/>
          </p:cNvSpPr>
          <p:nvPr/>
        </p:nvSpPr>
        <p:spPr bwMode="auto">
          <a:xfrm>
            <a:off x="651611" y="1033736"/>
            <a:ext cx="4416978" cy="1600722"/>
          </a:xfrm>
          <a:prstGeom prst="wedgeRoundRectCallout">
            <a:avLst>
              <a:gd name="adj1" fmla="val 55049"/>
              <a:gd name="adj2" fmla="val 36722"/>
              <a:gd name="adj3" fmla="val 1666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>
              <a:defRPr/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①私は、今までこんな生活をしてきました。生き方をしてきました。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just">
              <a:defRPr/>
            </a:pPr>
            <a:endParaRPr lang="ja-JP" altLang="en-US" b="1" i="1" dirty="0">
              <a:solidFill>
                <a:srgbClr val="FF0000"/>
              </a:solidFill>
              <a:latin typeface="+mn-ea"/>
            </a:endParaRPr>
          </a:p>
          <a:p>
            <a:pPr algn="just">
              <a:defRPr/>
            </a:pPr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defRPr/>
            </a:pPr>
            <a:endParaRPr lang="ja-JP" altLang="en-US" b="1" i="1" u="sng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just">
              <a:defRPr/>
            </a:pPr>
            <a:endParaRPr lang="ja-JP" altLang="en-US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81922" name="AutoShape 4"/>
          <p:cNvSpPr>
            <a:spLocks noChangeArrowheads="1"/>
          </p:cNvSpPr>
          <p:nvPr/>
        </p:nvSpPr>
        <p:spPr bwMode="auto">
          <a:xfrm>
            <a:off x="278049" y="2688870"/>
            <a:ext cx="4219350" cy="1678588"/>
          </a:xfrm>
          <a:prstGeom prst="wedgeRoundRectCallout">
            <a:avLst>
              <a:gd name="adj1" fmla="val 61180"/>
              <a:gd name="adj2" fmla="val -21509"/>
              <a:gd name="adj3" fmla="val 16667"/>
            </a:avLst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l">
              <a:defRPr/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②私は今このような環境で生活をしてます。してきました。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defRPr/>
            </a:pPr>
            <a:endParaRPr lang="en-US" altLang="ja-JP" dirty="0">
              <a:latin typeface="+mn-ea"/>
            </a:endParaRPr>
          </a:p>
          <a:p>
            <a:pPr>
              <a:defRPr/>
            </a:pPr>
            <a:endParaRPr lang="ja-JP" altLang="en-US" b="1" i="1" u="sng" dirty="0">
              <a:latin typeface="ＭＳ Ｐゴシック" pitchFamily="50" charset="-128"/>
              <a:ea typeface="HGS創英角ﾎﾟｯﾌﾟ体" pitchFamily="50" charset="-128"/>
            </a:endParaRPr>
          </a:p>
        </p:txBody>
      </p:sp>
      <p:sp>
        <p:nvSpPr>
          <p:cNvPr id="2052" name="AutoShape 14"/>
          <p:cNvSpPr>
            <a:spLocks noChangeArrowheads="1"/>
          </p:cNvSpPr>
          <p:nvPr/>
        </p:nvSpPr>
        <p:spPr bwMode="auto">
          <a:xfrm>
            <a:off x="300789" y="549282"/>
            <a:ext cx="11285621" cy="623728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b="1">
              <a:ea typeface="HG丸ｺﾞｼｯｸM-PRO" pitchFamily="50" charset="-128"/>
            </a:endParaRPr>
          </a:p>
        </p:txBody>
      </p:sp>
      <p:sp>
        <p:nvSpPr>
          <p:cNvPr id="1402895" name="AutoShape 15"/>
          <p:cNvSpPr>
            <a:spLocks noChangeArrowheads="1"/>
          </p:cNvSpPr>
          <p:nvPr/>
        </p:nvSpPr>
        <p:spPr bwMode="auto">
          <a:xfrm>
            <a:off x="1558929" y="7"/>
            <a:ext cx="8970963" cy="549275"/>
          </a:xfrm>
          <a:prstGeom prst="roundRect">
            <a:avLst>
              <a:gd name="adj" fmla="val 26537"/>
            </a:avLst>
          </a:prstGeom>
          <a:solidFill>
            <a:srgbClr val="CCFFCC"/>
          </a:solidFill>
          <a:ln w="12700" cmpd="sng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ＤＨＰ特太ゴシック体"/>
                <a:ea typeface="ＤＨＰ特太ゴシック体"/>
                <a:cs typeface="ＤＨＰ特太ゴシック体"/>
              </a:rPr>
              <a:t>作成用</a:t>
            </a:r>
            <a:r>
              <a:rPr lang="ja-JP" altLang="en-US" sz="2400" dirty="0" smtClean="0">
                <a:latin typeface="ＤＨＰ特太ゴシック体"/>
                <a:ea typeface="ＤＨＰ特太ゴシック体"/>
                <a:cs typeface="ＤＨＰ特太ゴシック体"/>
              </a:rPr>
              <a:t>　　　　　　本人</a:t>
            </a:r>
            <a:r>
              <a:rPr lang="ja-JP" altLang="en-US" sz="2400" dirty="0">
                <a:latin typeface="ＤＨＰ特太ゴシック体"/>
                <a:ea typeface="ＤＨＰ特太ゴシック体"/>
                <a:cs typeface="ＤＨＰ特太ゴシック体"/>
              </a:rPr>
              <a:t>を知るための</a:t>
            </a:r>
            <a:r>
              <a:rPr lang="ja-JP" altLang="en-US" sz="2400" dirty="0" smtClean="0">
                <a:latin typeface="ＤＨＰ特太ゴシック体"/>
                <a:ea typeface="ＤＨＰ特太ゴシック体"/>
                <a:cs typeface="ＤＨＰ特太ゴシック体"/>
              </a:rPr>
              <a:t>地図　　　　　</a:t>
            </a:r>
            <a:r>
              <a:rPr lang="ja-JP" altLang="en-US" u="sng" dirty="0" smtClean="0">
                <a:latin typeface="ＤＨＰ特太ゴシック体"/>
                <a:ea typeface="ＤＨＰ特太ゴシック体"/>
                <a:cs typeface="ＤＨＰ特太ゴシック体"/>
              </a:rPr>
              <a:t>氏名：　　　　　　　　　　　　</a:t>
            </a:r>
            <a:r>
              <a:rPr lang="en-US" altLang="ja-JP" u="sng" dirty="0" smtClean="0">
                <a:latin typeface="ＤＨＰ特太ゴシック体"/>
                <a:ea typeface="ＤＨＰ特太ゴシック体"/>
                <a:cs typeface="ＤＨＰ特太ゴシック体"/>
              </a:rPr>
              <a:t>.</a:t>
            </a:r>
            <a:r>
              <a:rPr lang="ja-JP" altLang="en-US" sz="2400" dirty="0" smtClean="0">
                <a:latin typeface="ＤＨＰ特太ゴシック体"/>
                <a:ea typeface="ＤＨＰ特太ゴシック体"/>
                <a:cs typeface="ＤＨＰ特太ゴシック体"/>
              </a:rPr>
              <a:t>　　　　　　　　　　　　</a:t>
            </a:r>
            <a:r>
              <a:rPr lang="ja-JP" altLang="en-US" sz="2400" u="sng" dirty="0" smtClean="0">
                <a:latin typeface="ＤＨＰ特太ゴシック体"/>
                <a:ea typeface="ＤＨＰ特太ゴシック体"/>
                <a:cs typeface="ＤＨＰ特太ゴシック体"/>
              </a:rPr>
              <a:t>　　　　　　　　　　　　　　　　　　　　　　　　　　　　</a:t>
            </a:r>
            <a:endParaRPr lang="ja-JP" altLang="en-US" sz="2800" u="sng" dirty="0">
              <a:latin typeface="ＤＨＰ特太ゴシック体"/>
              <a:ea typeface="ＤＨＰ特太ゴシック体"/>
              <a:cs typeface="ＤＨＰ特太ゴシック体"/>
            </a:endParaRPr>
          </a:p>
        </p:txBody>
      </p:sp>
      <p:sp>
        <p:nvSpPr>
          <p:cNvPr id="81926" name="Rectangle 12"/>
          <p:cNvSpPr>
            <a:spLocks noChangeArrowheads="1"/>
          </p:cNvSpPr>
          <p:nvPr/>
        </p:nvSpPr>
        <p:spPr bwMode="auto">
          <a:xfrm>
            <a:off x="696321" y="611173"/>
            <a:ext cx="4953000" cy="360363"/>
          </a:xfrm>
          <a:prstGeom prst="rect">
            <a:avLst/>
          </a:prstGeom>
          <a:solidFill>
            <a:srgbClr val="FFCC00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（１）現在状況の</a:t>
            </a:r>
            <a:r>
              <a:rPr lang="ja-JP" altLang="en-US" sz="16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整理</a:t>
            </a:r>
            <a:r>
              <a:rPr lang="ja-JP" altLang="en-US" sz="16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ja-JP" altLang="en-US" sz="16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アセスメント</a:t>
            </a:r>
            <a:r>
              <a:rPr lang="ja-JP" altLang="en-US" sz="16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情報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を整理）</a:t>
            </a:r>
          </a:p>
        </p:txBody>
      </p:sp>
      <p:sp>
        <p:nvSpPr>
          <p:cNvPr id="81928" name="AutoShape 5"/>
          <p:cNvSpPr>
            <a:spLocks noChangeArrowheads="1"/>
          </p:cNvSpPr>
          <p:nvPr/>
        </p:nvSpPr>
        <p:spPr bwMode="auto">
          <a:xfrm>
            <a:off x="713470" y="4863085"/>
            <a:ext cx="4868861" cy="1782414"/>
          </a:xfrm>
          <a:prstGeom prst="wedgeRoundRectCallout">
            <a:avLst>
              <a:gd name="adj1" fmla="val -31023"/>
              <a:gd name="adj2" fmla="val -62928"/>
              <a:gd name="adj3" fmla="val 16667"/>
            </a:avLst>
          </a:prstGeom>
          <a:solidFill>
            <a:srgbClr val="FF99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l"/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⑤</a:t>
            </a: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私は、○○で暮らしたいです。私の今の願い、希望は○○です。今、私は○○をやりたいです。</a:t>
            </a:r>
            <a:endParaRPr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>
              <a:defRPr/>
            </a:pPr>
            <a:endParaRPr lang="en-US" altLang="ja-JP" sz="1400" i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1929" name="AutoShape 5"/>
          <p:cNvSpPr>
            <a:spLocks noChangeArrowheads="1"/>
          </p:cNvSpPr>
          <p:nvPr/>
        </p:nvSpPr>
        <p:spPr bwMode="auto">
          <a:xfrm>
            <a:off x="6833083" y="5111203"/>
            <a:ext cx="4461818" cy="1589470"/>
          </a:xfrm>
          <a:prstGeom prst="wedgeRoundRectCallout">
            <a:avLst>
              <a:gd name="adj1" fmla="val -4999"/>
              <a:gd name="adj2" fmla="val -69659"/>
              <a:gd name="adj3" fmla="val 16667"/>
            </a:avLst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l">
              <a:defRPr/>
            </a:pP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⑥☆私の将来の夢、希望は○○です。私は○年後こんな暮らしをしたいです</a:t>
            </a:r>
            <a:r>
              <a:rPr lang="ja-JP" altLang="en-US" sz="1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defRPr/>
            </a:pPr>
            <a:endParaRPr lang="ja-JP" altLang="en-US" sz="1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210396" y="4613260"/>
            <a:ext cx="3673475" cy="360362"/>
          </a:xfrm>
          <a:prstGeom prst="rect">
            <a:avLst/>
          </a:prstGeom>
          <a:solidFill>
            <a:srgbClr val="FFCC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600" b="1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（３）将来の暮らしに向けた支援</a:t>
            </a:r>
          </a:p>
        </p:txBody>
      </p:sp>
      <p:sp>
        <p:nvSpPr>
          <p:cNvPr id="81931" name="AutoShape 3"/>
          <p:cNvSpPr>
            <a:spLocks noChangeArrowheads="1"/>
          </p:cNvSpPr>
          <p:nvPr/>
        </p:nvSpPr>
        <p:spPr bwMode="auto">
          <a:xfrm>
            <a:off x="7180995" y="626821"/>
            <a:ext cx="4428155" cy="1718870"/>
          </a:xfrm>
          <a:prstGeom prst="wedgeRoundRectCallout">
            <a:avLst>
              <a:gd name="adj1" fmla="val -57077"/>
              <a:gd name="adj2" fmla="val 37035"/>
              <a:gd name="adj3" fmla="val 16667"/>
            </a:avLst>
          </a:prstGeom>
          <a:solidFill>
            <a:srgbClr val="78FA8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0" rIns="74295" bIns="8890"/>
          <a:lstStyle/>
          <a:p>
            <a:pPr algn="just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③私の不安・気にしていることは？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just">
              <a:defRPr/>
            </a:pPr>
            <a:endParaRPr lang="ja-JP" altLang="en-US" sz="1400" b="1" i="1" u="sng" dirty="0">
              <a:latin typeface="+mn-ea"/>
            </a:endParaRPr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7269150" y="2354048"/>
            <a:ext cx="4571357" cy="2177163"/>
          </a:xfrm>
          <a:prstGeom prst="cloudCallout">
            <a:avLst>
              <a:gd name="adj1" fmla="val -51708"/>
              <a:gd name="adj2" fmla="val -33784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>
              <a:defRPr/>
            </a:pP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>
              <a:defRPr/>
            </a:pP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>
              <a:defRPr/>
            </a:pP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>
              <a:defRPr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私自身が持っている力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、得意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こと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>
              <a:defRPr/>
            </a:pPr>
            <a:endParaRPr lang="en-US" altLang="ja-JP" sz="1200" dirty="0" smtClean="0">
              <a:latin typeface="+mn-ea"/>
            </a:endParaRPr>
          </a:p>
          <a:p>
            <a:pPr algn="l">
              <a:defRPr/>
            </a:pPr>
            <a:endParaRPr lang="en-US" altLang="ja-JP" sz="1200" dirty="0">
              <a:latin typeface="+mn-ea"/>
            </a:endParaRPr>
          </a:p>
          <a:p>
            <a:pPr algn="l">
              <a:defRPr/>
            </a:pPr>
            <a:endParaRPr lang="en-US" altLang="ja-JP" sz="1200" dirty="0" smtClean="0">
              <a:latin typeface="+mn-ea"/>
            </a:endParaRPr>
          </a:p>
          <a:p>
            <a:pPr algn="l">
              <a:defRPr/>
            </a:pPr>
            <a:endParaRPr lang="en-US" altLang="ja-JP" sz="1200" dirty="0">
              <a:latin typeface="+mn-ea"/>
            </a:endParaRPr>
          </a:p>
          <a:p>
            <a:pPr algn="l">
              <a:defRPr/>
            </a:pPr>
            <a:endParaRPr lang="en-US" altLang="ja-JP" sz="1200" dirty="0" smtClean="0">
              <a:latin typeface="+mn-ea"/>
            </a:endParaRPr>
          </a:p>
          <a:p>
            <a:pPr algn="l">
              <a:defRPr/>
            </a:pPr>
            <a:endParaRPr lang="en-US" altLang="ja-JP" sz="1200" dirty="0">
              <a:latin typeface="+mn-ea"/>
            </a:endParaRPr>
          </a:p>
          <a:p>
            <a:pPr algn="l">
              <a:defRPr/>
            </a:pPr>
            <a:endParaRPr lang="en-US" altLang="ja-JP" sz="1200" dirty="0" smtClean="0">
              <a:latin typeface="+mn-ea"/>
            </a:endParaRPr>
          </a:p>
          <a:p>
            <a:pPr algn="l">
              <a:defRPr/>
            </a:pPr>
            <a:endParaRPr lang="en-US" altLang="ja-JP" sz="1200" dirty="0">
              <a:latin typeface="+mn-ea"/>
            </a:endParaRPr>
          </a:p>
          <a:p>
            <a:pPr algn="l">
              <a:defRPr/>
            </a:pPr>
            <a:endParaRPr lang="en-US" altLang="ja-JP" sz="1200" dirty="0">
              <a:latin typeface="+mn-ea"/>
            </a:endParaRPr>
          </a:p>
        </p:txBody>
      </p:sp>
      <p:pic>
        <p:nvPicPr>
          <p:cNvPr id="2061" name="Picture 5" descr="C:\Users\TNUYJ\Pictures\010101man01st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984" y="3809283"/>
            <a:ext cx="12239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907521" y="4435090"/>
            <a:ext cx="3313113" cy="360363"/>
          </a:xfrm>
          <a:prstGeom prst="rect">
            <a:avLst/>
          </a:prstGeom>
          <a:solidFill>
            <a:srgbClr val="33CC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ja-JP" altLang="en-US" sz="16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（２）今、必要と思われる支援</a:t>
            </a:r>
          </a:p>
        </p:txBody>
      </p:sp>
      <p:sp>
        <p:nvSpPr>
          <p:cNvPr id="2" name="角丸四角形吹き出し 1"/>
          <p:cNvSpPr/>
          <p:nvPr/>
        </p:nvSpPr>
        <p:spPr>
          <a:xfrm>
            <a:off x="5005511" y="2112106"/>
            <a:ext cx="2204885" cy="1676788"/>
          </a:xfrm>
          <a:prstGeom prst="wedgeRoundRectCallout">
            <a:avLst>
              <a:gd name="adj1" fmla="val -6814"/>
              <a:gd name="adj2" fmla="val 59546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☆本人の気持ち☆</a:t>
            </a:r>
            <a:endParaRPr kumimoji="1" lang="en-US" altLang="ja-JP" sz="1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712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0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89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154</Words>
  <Application>Microsoft Office PowerPoint</Application>
  <PresentationFormat>ワイド画面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ＤＨＰ特太ゴシック体</vt:lpstr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木村衣里</dc:creator>
  <cp:lastModifiedBy>NEC-PCuser</cp:lastModifiedBy>
  <cp:revision>20</cp:revision>
  <cp:lastPrinted>2016-10-04T07:32:11Z</cp:lastPrinted>
  <dcterms:created xsi:type="dcterms:W3CDTF">2016-10-01T07:36:35Z</dcterms:created>
  <dcterms:modified xsi:type="dcterms:W3CDTF">2017-11-06T09:21:06Z</dcterms:modified>
</cp:coreProperties>
</file>