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18" r:id="rId2"/>
  </p:sldIdLst>
  <p:sldSz cx="9144000" cy="6858000" type="screen4x3"/>
  <p:notesSz cx="6742113" cy="98726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E88E"/>
    <a:srgbClr val="F9F98F"/>
    <a:srgbClr val="A50021"/>
    <a:srgbClr val="00800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9950" autoAdjust="0"/>
    <p:restoredTop sz="94660"/>
  </p:normalViewPr>
  <p:slideViewPr>
    <p:cSldViewPr>
      <p:cViewPr varScale="1">
        <p:scale>
          <a:sx n="74" d="100"/>
          <a:sy n="74" d="100"/>
        </p:scale>
        <p:origin x="6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884"/>
    </p:cViewPr>
  </p:sorterViewPr>
  <p:notesViewPr>
    <p:cSldViewPr>
      <p:cViewPr varScale="1">
        <p:scale>
          <a:sx n="36" d="100"/>
          <a:sy n="36" d="100"/>
        </p:scale>
        <p:origin x="-1584" y="-78"/>
      </p:cViewPr>
      <p:guideLst>
        <p:guide orient="horz" pos="3110"/>
        <p:guide pos="21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373" cy="493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0" tIns="45355" rIns="90710" bIns="4535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169" y="0"/>
            <a:ext cx="2921373" cy="493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0" tIns="45355" rIns="90710" bIns="4535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7532"/>
            <a:ext cx="2921373" cy="493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0" tIns="45355" rIns="90710" bIns="4535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169" y="9377532"/>
            <a:ext cx="2921373" cy="493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0" tIns="45355" rIns="90710" bIns="4535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488C5AC9-4967-49D1-AA56-6E0664B28B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080957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385" cy="529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0" tIns="45355" rIns="90710" bIns="4535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615" y="0"/>
            <a:ext cx="2867914" cy="529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0" tIns="45355" rIns="90710" bIns="4535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0588" y="757238"/>
            <a:ext cx="4941887" cy="3708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657" y="4692708"/>
            <a:ext cx="4907215" cy="446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0" tIns="45355" rIns="90710" bIns="453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5416"/>
            <a:ext cx="2943385" cy="454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0" tIns="45355" rIns="90710" bIns="4535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615" y="9385416"/>
            <a:ext cx="2867914" cy="454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0" tIns="45355" rIns="90710" bIns="4535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8F003254-F01C-47D3-A4CC-9689233550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81273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A9E5C-9733-42A5-B190-334B10024E5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6F3A7-119C-42F5-AECC-ACBB05628E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8B259-F964-4EDD-862F-BBE5DC715D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7A426-34B3-4447-A321-1BC82F6E4A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51546-9186-49B0-9876-4C2672B504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2650E-7E92-4400-8CB4-205C884484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F537D-A5CB-485C-82D4-28D53B8495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B5F0C-7C08-4839-A86E-B7574596270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34574-27A9-458F-A4C7-C625AFC38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04250" y="6308725"/>
            <a:ext cx="539750" cy="5207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16AC2-AAC6-45B5-AA65-513D3A224A0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6C519-C690-45D0-834F-88536D9BA8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4C28C-27A4-4468-8E0B-73E2FA3688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4025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706C6D16-4105-490C-8631-A8C55D24026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12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タイトル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r>
              <a:rPr lang="ja-JP" altLang="en-US"/>
              <a:t>事例概要の要約（</a:t>
            </a:r>
            <a:r>
              <a:rPr lang="en-US" altLang="ja-JP"/>
              <a:t>200</a:t>
            </a:r>
            <a:r>
              <a:rPr lang="ja-JP" altLang="en-US"/>
              <a:t>文字前後）</a:t>
            </a:r>
          </a:p>
        </p:txBody>
      </p:sp>
      <p:sp>
        <p:nvSpPr>
          <p:cNvPr id="14339" name="テキスト ボックス 4"/>
          <p:cNvSpPr txBox="1">
            <a:spLocks noChangeArrowheads="1"/>
          </p:cNvSpPr>
          <p:nvPr/>
        </p:nvSpPr>
        <p:spPr bwMode="auto">
          <a:xfrm>
            <a:off x="1331640" y="1628800"/>
            <a:ext cx="6408712" cy="3785652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ja-JP" altLang="en-US" sz="2400" dirty="0">
                <a:latin typeface="ＭＳ 明朝" pitchFamily="17" charset="-128"/>
                <a:ea typeface="ＭＳ 明朝" pitchFamily="17" charset="-128"/>
              </a:rPr>
              <a:t>フォントサイズ</a:t>
            </a:r>
            <a:r>
              <a:rPr lang="en-US" altLang="ja-JP" sz="2400" dirty="0">
                <a:latin typeface="ＭＳ 明朝" pitchFamily="17" charset="-128"/>
                <a:ea typeface="ＭＳ 明朝" pitchFamily="17" charset="-128"/>
              </a:rPr>
              <a:t>24</a:t>
            </a:r>
            <a:r>
              <a:rPr lang="ja-JP" altLang="en-US" sz="2400" dirty="0">
                <a:latin typeface="ＭＳ 明朝" pitchFamily="17" charset="-128"/>
                <a:ea typeface="ＭＳ 明朝" pitchFamily="17" charset="-128"/>
              </a:rPr>
              <a:t>で</a:t>
            </a:r>
            <a:r>
              <a:rPr lang="en-US" altLang="ja-JP" sz="2400" dirty="0">
                <a:latin typeface="ＭＳ 明朝" pitchFamily="17" charset="-128"/>
                <a:ea typeface="ＭＳ 明朝" pitchFamily="17" charset="-128"/>
              </a:rPr>
              <a:t>1</a:t>
            </a:r>
            <a:r>
              <a:rPr lang="ja-JP" altLang="en-US" sz="2400" dirty="0">
                <a:latin typeface="ＭＳ 明朝" pitchFamily="17" charset="-128"/>
                <a:ea typeface="ＭＳ 明朝" pitchFamily="17" charset="-128"/>
              </a:rPr>
              <a:t>列</a:t>
            </a:r>
            <a:r>
              <a:rPr lang="en-US" altLang="ja-JP" sz="2400" dirty="0">
                <a:latin typeface="ＭＳ 明朝" pitchFamily="17" charset="-128"/>
                <a:ea typeface="ＭＳ 明朝" pitchFamily="17" charset="-128"/>
              </a:rPr>
              <a:t>20</a:t>
            </a:r>
            <a:r>
              <a:rPr lang="ja-JP" altLang="en-US" sz="2400" dirty="0">
                <a:latin typeface="ＭＳ 明朝" pitchFamily="17" charset="-128"/>
                <a:ea typeface="ＭＳ 明朝" pitchFamily="17" charset="-128"/>
              </a:rPr>
              <a:t>文字</a:t>
            </a:r>
            <a:r>
              <a:rPr lang="en-US" altLang="ja-JP" sz="2400" dirty="0">
                <a:latin typeface="ＭＳ 明朝" pitchFamily="17" charset="-128"/>
                <a:ea typeface="ＭＳ 明朝" pitchFamily="17" charset="-128"/>
              </a:rPr>
              <a:t>×10</a:t>
            </a:r>
            <a:r>
              <a:rPr lang="ja-JP" altLang="en-US" sz="2400" dirty="0">
                <a:latin typeface="ＭＳ 明朝" pitchFamily="17" charset="-128"/>
                <a:ea typeface="ＭＳ 明朝" pitchFamily="17" charset="-128"/>
              </a:rPr>
              <a:t>行で記入</a:t>
            </a:r>
            <a:endParaRPr lang="en-US" altLang="ja-JP" sz="2400" dirty="0">
              <a:latin typeface="ＭＳ 明朝" pitchFamily="17" charset="-128"/>
              <a:ea typeface="ＭＳ 明朝" pitchFamily="17" charset="-128"/>
            </a:endParaRPr>
          </a:p>
          <a:p>
            <a:pPr eaLnBrk="1" hangingPunct="1"/>
            <a:endParaRPr lang="en-US" altLang="ja-JP" sz="2400" dirty="0"/>
          </a:p>
          <a:p>
            <a:pPr eaLnBrk="1" hangingPunct="1"/>
            <a:endParaRPr lang="en-US" altLang="ja-JP" sz="2400" dirty="0"/>
          </a:p>
          <a:p>
            <a:pPr eaLnBrk="1" hangingPunct="1"/>
            <a:endParaRPr lang="en-US" altLang="ja-JP" sz="2400" dirty="0"/>
          </a:p>
          <a:p>
            <a:pPr eaLnBrk="1" hangingPunct="1"/>
            <a:endParaRPr lang="en-US" altLang="ja-JP" sz="2400" dirty="0"/>
          </a:p>
          <a:p>
            <a:pPr eaLnBrk="1" hangingPunct="1"/>
            <a:endParaRPr lang="en-US" altLang="ja-JP" sz="2400" dirty="0"/>
          </a:p>
          <a:p>
            <a:pPr eaLnBrk="1" hangingPunct="1"/>
            <a:endParaRPr lang="en-US" altLang="ja-JP" sz="2400" dirty="0"/>
          </a:p>
          <a:p>
            <a:pPr eaLnBrk="1" hangingPunct="1"/>
            <a:endParaRPr lang="en-US" altLang="ja-JP" sz="2400" dirty="0"/>
          </a:p>
          <a:p>
            <a:pPr eaLnBrk="1" hangingPunct="1"/>
            <a:endParaRPr lang="en-US" altLang="ja-JP" sz="2400" dirty="0"/>
          </a:p>
          <a:p>
            <a:pPr eaLnBrk="1" hangingPunct="1"/>
            <a:endParaRPr lang="en-US" altLang="ja-JP" sz="2400" dirty="0"/>
          </a:p>
        </p:txBody>
      </p:sp>
      <p:sp>
        <p:nvSpPr>
          <p:cNvPr id="14340" name="正方形/長方形 5"/>
          <p:cNvSpPr>
            <a:spLocks noChangeArrowheads="1"/>
          </p:cNvSpPr>
          <p:nvPr/>
        </p:nvSpPr>
        <p:spPr bwMode="auto">
          <a:xfrm>
            <a:off x="395288" y="260350"/>
            <a:ext cx="1638300" cy="338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ja-JP" altLang="en-US" sz="1600" b="1"/>
              <a:t>記入様式　１</a:t>
            </a:r>
            <a:r>
              <a:rPr lang="en-US" altLang="ja-JP" sz="1600" b="1"/>
              <a:t>‐</a:t>
            </a:r>
            <a:r>
              <a:rPr lang="ja-JP" altLang="en-US" sz="1600" b="1"/>
              <a:t>１</a:t>
            </a:r>
            <a:endParaRPr lang="ja-JP" altLang="en-US" sz="1600"/>
          </a:p>
        </p:txBody>
      </p:sp>
      <p:sp>
        <p:nvSpPr>
          <p:cNvPr id="14341" name="Text Box 2795"/>
          <p:cNvSpPr txBox="1">
            <a:spLocks noChangeArrowheads="1"/>
          </p:cNvSpPr>
          <p:nvPr/>
        </p:nvSpPr>
        <p:spPr bwMode="auto">
          <a:xfrm>
            <a:off x="4643438" y="260350"/>
            <a:ext cx="4321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ja-JP" altLang="en-US" sz="1400" b="1" u="sng"/>
              <a:t>（　　　　）グループ　氏名（　　　　　　　　　　　　　　　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7376</TotalTime>
  <Words>23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Ｐ明朝</vt:lpstr>
      <vt:lpstr>ＭＳ 明朝</vt:lpstr>
      <vt:lpstr>Arial</vt:lpstr>
      <vt:lpstr>標準デザイン</vt:lpstr>
      <vt:lpstr>事例概要の要約（200文字前後）</vt:lpstr>
    </vt:vector>
  </TitlesOfParts>
  <Company>厚生労働省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厚生労働省ネットワークシステム</dc:creator>
  <cp:lastModifiedBy>NEC-PCuser</cp:lastModifiedBy>
  <cp:revision>331</cp:revision>
  <cp:lastPrinted>2016-10-24T01:05:36Z</cp:lastPrinted>
  <dcterms:created xsi:type="dcterms:W3CDTF">2006-06-20T07:44:20Z</dcterms:created>
  <dcterms:modified xsi:type="dcterms:W3CDTF">2017-11-01T06:43:45Z</dcterms:modified>
</cp:coreProperties>
</file>